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1" r:id="rId3"/>
    <p:sldId id="263" r:id="rId4"/>
    <p:sldId id="262" r:id="rId5"/>
    <p:sldId id="264" r:id="rId6"/>
    <p:sldId id="265" r:id="rId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77" d="100"/>
          <a:sy n="77" d="100"/>
        </p:scale>
        <p:origin x="201" y="8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CE5AE-D106-F8A7-0BCB-0DA0876A7F7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5CCE756-B162-4522-04B3-48F08C51BD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6E70E2D-31BF-20EE-495A-D5A3D4B1A15C}"/>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5" name="Espace réservé du pied de page 4">
            <a:extLst>
              <a:ext uri="{FF2B5EF4-FFF2-40B4-BE49-F238E27FC236}">
                <a16:creationId xmlns:a16="http://schemas.microsoft.com/office/drawing/2014/main" id="{307C9687-A3A9-4A95-90CA-40FFF5944D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B087745-468C-5C34-6EA5-1FDADB6091CE}"/>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3535863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527B84-8FCD-DB70-9F97-ED0A0B67F2C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FBC7C99-75DD-9199-F53A-D2A59086960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24623CF-ADE7-05E4-1A14-814CDF044257}"/>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5" name="Espace réservé du pied de page 4">
            <a:extLst>
              <a:ext uri="{FF2B5EF4-FFF2-40B4-BE49-F238E27FC236}">
                <a16:creationId xmlns:a16="http://schemas.microsoft.com/office/drawing/2014/main" id="{80CB6302-E23E-73A7-B6D5-F8C79596528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7F8B644-6C7F-2721-AFD8-0D9B23C99F97}"/>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127037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E135890-3EF2-88F5-B098-ED8E2E63669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1CDF48F-D7B3-7BBF-0C14-55DF5012885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3974CE9-5ACC-FEDF-02BE-8378D87D02BF}"/>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5" name="Espace réservé du pied de page 4">
            <a:extLst>
              <a:ext uri="{FF2B5EF4-FFF2-40B4-BE49-F238E27FC236}">
                <a16:creationId xmlns:a16="http://schemas.microsoft.com/office/drawing/2014/main" id="{0F10F1CC-1B03-5D90-2CC7-1D0AF091DB6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26B218F-578C-7863-AD3E-EE52F2133B6E}"/>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468885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FB2DDE-2551-6174-29CB-4E538AA7203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56412CF-0C15-5BB9-A04F-079A696E56F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D6789E8-E50B-3ED5-6190-2968E5284886}"/>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5" name="Espace réservé du pied de page 4">
            <a:extLst>
              <a:ext uri="{FF2B5EF4-FFF2-40B4-BE49-F238E27FC236}">
                <a16:creationId xmlns:a16="http://schemas.microsoft.com/office/drawing/2014/main" id="{AFBD0079-9DA9-0FA4-218B-82FE41BCA4C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AA94E42-6DFE-8483-D9D9-4047185A2A37}"/>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2505232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050AE1-8CA5-D711-6968-8595BB072FA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AAC5CA0-E707-4B53-45D2-15E15933D6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9EF481F-4B66-F88F-F1D7-FB5B9D3C3554}"/>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5" name="Espace réservé du pied de page 4">
            <a:extLst>
              <a:ext uri="{FF2B5EF4-FFF2-40B4-BE49-F238E27FC236}">
                <a16:creationId xmlns:a16="http://schemas.microsoft.com/office/drawing/2014/main" id="{FAB67611-D9E8-4458-9050-18FE31EFD13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9844124-7B86-0179-B234-88052D2CC9D7}"/>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476596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FB14FC-9C86-65BB-6CDE-1B0AF15A663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86BFF17-F55A-5683-3D81-F66626AE5FA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17CB543-7C24-B971-E046-E6EDFAF4906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2A8054A-22B0-5701-74B5-46DCF5A19C99}"/>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6" name="Espace réservé du pied de page 5">
            <a:extLst>
              <a:ext uri="{FF2B5EF4-FFF2-40B4-BE49-F238E27FC236}">
                <a16:creationId xmlns:a16="http://schemas.microsoft.com/office/drawing/2014/main" id="{1818AC6C-C33C-FAEC-6AC5-462C1DD85B2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C7EA1B2-45B0-5461-DCE7-026EC5CE0B3D}"/>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843290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8BD71E-7098-5B11-F346-86AC4296F39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5BA039D-6C78-FEA2-7372-A2E2FA12DE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6C8EBAB-0656-A12B-6C41-7A96156FD6AC}"/>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334F66A-A45B-289A-56D8-9E54285E22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2964682-E527-75B6-3873-512F948EC01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1DD0C26-EC0E-40D1-E0EE-637C93281A1E}"/>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8" name="Espace réservé du pied de page 7">
            <a:extLst>
              <a:ext uri="{FF2B5EF4-FFF2-40B4-BE49-F238E27FC236}">
                <a16:creationId xmlns:a16="http://schemas.microsoft.com/office/drawing/2014/main" id="{69124144-404C-DFFE-F638-6286C0DC5B1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78E1284-C64C-6707-D30B-2499C4DA9EA0}"/>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1911473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FEA3E2-70EC-201F-3A8C-51F4BA24BD4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76395C8-1142-E1D0-D2BD-A4CB72C65505}"/>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4" name="Espace réservé du pied de page 3">
            <a:extLst>
              <a:ext uri="{FF2B5EF4-FFF2-40B4-BE49-F238E27FC236}">
                <a16:creationId xmlns:a16="http://schemas.microsoft.com/office/drawing/2014/main" id="{FCA488DE-2591-D214-968A-05224EBC2A0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F91B5C7-CD42-BAEC-A381-9DCB8BF8911E}"/>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619832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7452F6C-A091-962D-C14D-1873AB1AE6F2}"/>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3" name="Espace réservé du pied de page 2">
            <a:extLst>
              <a:ext uri="{FF2B5EF4-FFF2-40B4-BE49-F238E27FC236}">
                <a16:creationId xmlns:a16="http://schemas.microsoft.com/office/drawing/2014/main" id="{E7A856C0-6513-EF6A-7CF2-6A3F4F19A25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8E7244F-3F89-A70D-44BD-3A0D8B9C73E8}"/>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3217373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9CA3F4-1D9E-27EA-7EF4-D7D0F554B27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6C2C3E6-E270-4004-65B8-028A2207D0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5EBD2AB-1744-0CCE-F571-34C9E43F96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B4CD3B5-26B8-2FFB-D68A-984751360F54}"/>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6" name="Espace réservé du pied de page 5">
            <a:extLst>
              <a:ext uri="{FF2B5EF4-FFF2-40B4-BE49-F238E27FC236}">
                <a16:creationId xmlns:a16="http://schemas.microsoft.com/office/drawing/2014/main" id="{12625DF5-C131-E6C9-BA8D-4F119EA3BB9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70F3561-04CE-E3B6-5B8B-9459DE75638F}"/>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2668504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8D4006-A2BB-D1E4-A0C7-D82A151D81F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19E8BC3-7D9B-2FA5-8C65-AC4EA3440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9417F94-87C0-FAF8-0635-D3DDCCD42F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CB6D213-129E-E189-1E95-0F2F6ED85ED1}"/>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6" name="Espace réservé du pied de page 5">
            <a:extLst>
              <a:ext uri="{FF2B5EF4-FFF2-40B4-BE49-F238E27FC236}">
                <a16:creationId xmlns:a16="http://schemas.microsoft.com/office/drawing/2014/main" id="{77ABADEA-BD60-E20C-2352-4B1D0D42453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3554EC5-B2D8-82B7-9AB9-810AF7316968}"/>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1329362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064D5F3-21B4-7066-5F5C-394A0C8ACA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787BD37-4D63-AEAD-A68C-85AEF39C6F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1C807DF-762F-045D-86CC-4B65FB94A9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B50B2F-3197-41AA-97D4-C34F4F582EF6}" type="datetimeFigureOut">
              <a:rPr lang="fr-FR" smtClean="0"/>
              <a:t>03/11/2022</a:t>
            </a:fld>
            <a:endParaRPr lang="fr-FR"/>
          </a:p>
        </p:txBody>
      </p:sp>
      <p:sp>
        <p:nvSpPr>
          <p:cNvPr id="5" name="Espace réservé du pied de page 4">
            <a:extLst>
              <a:ext uri="{FF2B5EF4-FFF2-40B4-BE49-F238E27FC236}">
                <a16:creationId xmlns:a16="http://schemas.microsoft.com/office/drawing/2014/main" id="{288729FE-3139-EF87-3C8F-A45F280C99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2ED81DD-67ED-5341-EED6-AD482CF907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4ABE8F-7C48-46FB-A5BB-B75ECA288166}" type="slidenum">
              <a:rPr lang="fr-FR" smtClean="0"/>
              <a:t>‹N°›</a:t>
            </a:fld>
            <a:endParaRPr lang="fr-FR"/>
          </a:p>
        </p:txBody>
      </p:sp>
    </p:spTree>
    <p:extLst>
      <p:ext uri="{BB962C8B-B14F-4D97-AF65-F5344CB8AC3E}">
        <p14:creationId xmlns:p14="http://schemas.microsoft.com/office/powerpoint/2010/main" val="3177110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ur3_OK">
            <a:hlinkClick r:id="" action="ppaction://media"/>
            <a:extLst>
              <a:ext uri="{FF2B5EF4-FFF2-40B4-BE49-F238E27FC236}">
                <a16:creationId xmlns:a16="http://schemas.microsoft.com/office/drawing/2014/main" id="{AD3E5A65-38AF-5D12-B954-117376F0781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2" y="0"/>
            <a:ext cx="12201525" cy="6858000"/>
          </a:xfrm>
          <a:prstGeom prst="rect">
            <a:avLst/>
          </a:prstGeom>
        </p:spPr>
      </p:pic>
    </p:spTree>
    <p:extLst>
      <p:ext uri="{BB962C8B-B14F-4D97-AF65-F5344CB8AC3E}">
        <p14:creationId xmlns:p14="http://schemas.microsoft.com/office/powerpoint/2010/main" val="126084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4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4C799D-1FCC-68F8-84E3-5F3312F3E048}"/>
              </a:ext>
            </a:extLst>
          </p:cNvPr>
          <p:cNvSpPr txBox="1"/>
          <p:nvPr/>
        </p:nvSpPr>
        <p:spPr>
          <a:xfrm>
            <a:off x="87166" y="39729"/>
            <a:ext cx="12017667" cy="5075172"/>
          </a:xfrm>
          <a:prstGeom prst="rect">
            <a:avLst/>
          </a:prstGeom>
          <a:noFill/>
          <a:ln>
            <a:noFill/>
          </a:ln>
        </p:spPr>
        <p:txBody>
          <a:bodyPr wrap="square" rtlCol="0">
            <a:spAutoFit/>
          </a:bodyPr>
          <a:lstStyle/>
          <a:p>
            <a:pPr>
              <a:lnSpc>
                <a:spcPct val="107000"/>
              </a:lnSpc>
              <a:spcAft>
                <a:spcPts val="800"/>
              </a:spcAft>
            </a:pPr>
            <a:r>
              <a:rPr lang="fr-FR" sz="2600" b="1" u="sng" dirty="0">
                <a:solidFill>
                  <a:schemeClr val="bg1"/>
                </a:solidFill>
                <a:latin typeface="Century Gothic" panose="020B0502020202020204" pitchFamily="34" charset="0"/>
                <a:ea typeface="Calibri" panose="020F0502020204030204" pitchFamily="34" charset="0"/>
                <a:cs typeface="Arial" panose="020B0604020202020204" pitchFamily="34" charset="0"/>
              </a:rPr>
              <a:t>JOUR 3</a:t>
            </a:r>
            <a:r>
              <a:rPr lang="fr-FR" sz="2600" b="1" dirty="0">
                <a:solidFill>
                  <a:schemeClr val="bg1"/>
                </a:solidFill>
                <a:latin typeface="Century Gothic" panose="020B0502020202020204" pitchFamily="34" charset="0"/>
                <a:ea typeface="Calibri" panose="020F0502020204030204" pitchFamily="34" charset="0"/>
                <a:cs typeface="Arial" panose="020B0604020202020204" pitchFamily="34" charset="0"/>
              </a:rPr>
              <a:t> : </a:t>
            </a:r>
            <a:r>
              <a:rPr lang="fr-FR" sz="2600" b="1" u="sng" dirty="0">
                <a:solidFill>
                  <a:schemeClr val="bg1"/>
                </a:solidFill>
                <a:latin typeface="Century Gothic" panose="020B0502020202020204" pitchFamily="34" charset="0"/>
                <a:ea typeface="Calibri" panose="020F0502020204030204" pitchFamily="34" charset="0"/>
                <a:cs typeface="Arial" panose="020B0604020202020204" pitchFamily="34" charset="0"/>
              </a:rPr>
              <a:t>L’EVEQUE</a:t>
            </a:r>
            <a:endParaRPr lang="fr-FR" sz="2600" b="1" u="sng"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48260" indent="-6350" algn="just">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Son statut d’ancien homme de guerre empêche Martin de devenir prêtre : aussi refuse-t-il la fonction de diacre que lui propose l’évêque. Il devient donc simplement exorciste. </a:t>
            </a:r>
          </a:p>
          <a:p>
            <a:pPr marR="48260" indent="-6350" algn="just">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En 371, à Tours, l'évêque en place Lidoire vient de mourir. Les habitants veulent choisir Martin pour le remplacer mais celui-ci s’est choisi une autre voie et n’aspire pas à l'épiscopat. Les habitants l’enlèvent donc et le proclament évêque le 4 juillet 371, sans son consentement. Martin se soumet en pensant qu’il s’agit là sans aucun doute de la volonté de Dieu. </a:t>
            </a:r>
          </a:p>
          <a:p>
            <a:pPr lvl="0">
              <a:lnSpc>
                <a:spcPct val="107000"/>
              </a:lnSpc>
              <a:spcAft>
                <a:spcPts val="800"/>
              </a:spcAft>
            </a:pPr>
            <a:endParaRPr lang="fr-FR" sz="2600" b="1" u="sng"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9382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4C799D-1FCC-68F8-84E3-5F3312F3E048}"/>
              </a:ext>
            </a:extLst>
          </p:cNvPr>
          <p:cNvSpPr txBox="1"/>
          <p:nvPr/>
        </p:nvSpPr>
        <p:spPr>
          <a:xfrm>
            <a:off x="105507" y="63306"/>
            <a:ext cx="12017667" cy="6463180"/>
          </a:xfrm>
          <a:prstGeom prst="rect">
            <a:avLst/>
          </a:prstGeom>
          <a:noFill/>
          <a:ln>
            <a:noFill/>
          </a:ln>
        </p:spPr>
        <p:txBody>
          <a:bodyPr wrap="square" rtlCol="0">
            <a:spAutoFit/>
          </a:bodyPr>
          <a:lstStyle/>
          <a:p>
            <a:pPr marR="35560">
              <a:lnSpc>
                <a:spcPct val="107000"/>
              </a:lnSpc>
              <a:spcAft>
                <a:spcPts val="800"/>
              </a:spcAft>
            </a:pPr>
            <a:r>
              <a:rPr lang="fr-FR" sz="2600" b="1" u="sng"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Méditation</a:t>
            </a:r>
          </a:p>
          <a:p>
            <a:pPr marR="48260" indent="-6350" algn="just">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 C’est l’Esprit-Saint qui anime les projets et les œuvres de tous les artisans de paix. Là où se trouve un homme ou une femme artisan de paix, c’est précisément l’Esprit Saint qui les aide, qui les pousse à faire la paix.</a:t>
            </a:r>
          </a:p>
          <a:p>
            <a:pPr marR="48260" indent="-6350" algn="just">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 Que le Seigneur nous aide à tous nous mettre en marche avec plus de détermination sur les voies de la justice et de la paix. Et cela commence à la maison ! Justice et paix à la maison, entre nous. Cela commence à la maison et puis se répand, dans toute l’humanité. Mais nous devons commencer chez nous. Que l’Esprit Saint agisse dans les cœurs, dissipe les fermetures et les duretés et nous donne de nous attendrir devant la faiblesse de l’Enfant Jésus. La paix, en effet, exige la force de la douceur, la force non violente de la vérité et de l’amour. »</a:t>
            </a:r>
          </a:p>
          <a:p>
            <a:pPr marR="48260" algn="just">
              <a:lnSpc>
                <a:spcPct val="107000"/>
              </a:lnSpc>
              <a:spcAft>
                <a:spcPts val="800"/>
              </a:spcAft>
            </a:pPr>
            <a:r>
              <a:rPr lang="fr-FR" sz="26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Pape François, 1er janvier 2014</a:t>
            </a:r>
            <a:endParaRPr lang="fr-FR" sz="2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7000"/>
              </a:lnSpc>
              <a:spcAft>
                <a:spcPts val="500"/>
              </a:spcAft>
            </a:pPr>
            <a:r>
              <a:rPr lang="fr-FR" sz="2600" dirty="0">
                <a:solidFill>
                  <a:schemeClr val="bg1"/>
                </a:solidFill>
                <a:effectLst/>
                <a:latin typeface="Century Gothic" panose="020B0502020202020204" pitchFamily="34" charset="0"/>
                <a:ea typeface="Calibri" panose="020F0502020204030204" pitchFamily="34" charset="0"/>
              </a:rPr>
              <a:t> </a:t>
            </a:r>
            <a:endParaRPr lang="fr-FR" sz="2600" b="1"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29128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4C799D-1FCC-68F8-84E3-5F3312F3E048}"/>
              </a:ext>
            </a:extLst>
          </p:cNvPr>
          <p:cNvSpPr txBox="1"/>
          <p:nvPr/>
        </p:nvSpPr>
        <p:spPr>
          <a:xfrm>
            <a:off x="105507" y="63306"/>
            <a:ext cx="12017667" cy="6137899"/>
          </a:xfrm>
          <a:prstGeom prst="rect">
            <a:avLst/>
          </a:prstGeom>
          <a:noFill/>
          <a:ln>
            <a:noFill/>
          </a:ln>
        </p:spPr>
        <p:txBody>
          <a:bodyPr wrap="square" rtlCol="0">
            <a:spAutoFit/>
          </a:bodyPr>
          <a:lstStyle/>
          <a:p>
            <a:pPr marR="35560">
              <a:lnSpc>
                <a:spcPct val="107000"/>
              </a:lnSpc>
              <a:spcAft>
                <a:spcPts val="800"/>
              </a:spcAft>
            </a:pPr>
            <a:r>
              <a:rPr lang="fr-FR" sz="2600" b="1" u="sng"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Prière</a:t>
            </a:r>
            <a:endParaRPr lang="fr-FR" sz="2600" b="1"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48260" indent="-6350" algn="just">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Seigneur, fais de nous des artisans de paix et d’unité comme le fut Saint Martin : Qu’il nous entraîne à des actes concrets de réconciliation et de communion, pour l’Eglise et le monde, dans notre famille et dans notre société.</a:t>
            </a:r>
          </a:p>
          <a:p>
            <a:pPr marR="48260" indent="-6350" algn="just">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Saint Martin, qui se dépensa sans compter pour l’unité et la paix de l’Eglise, par ton l’intercession, nous te prions pour le Pape, nos prêtres et tous les serviteurs de l’évangile de Jésus Christ notre seigneur. Qu’ils soient source de la parole de vie comme toi.</a:t>
            </a:r>
          </a:p>
          <a:p>
            <a:pPr marR="35560">
              <a:lnSpc>
                <a:spcPct val="107000"/>
              </a:lnSpc>
              <a:spcAft>
                <a:spcPts val="800"/>
              </a:spcAft>
            </a:pPr>
            <a:br>
              <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br>
            <a:r>
              <a:rPr lang="fr-FR" sz="2600" b="1" u="sng"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Intensions</a:t>
            </a:r>
            <a:endParaRPr lang="fr-FR" sz="2600" b="1"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 (Intention de la neuvaine ou Témoignage Pèlerinage Tours 2022)</a:t>
            </a:r>
          </a:p>
          <a:p>
            <a:pPr marR="35560">
              <a:lnSpc>
                <a:spcPct val="107000"/>
              </a:lnSpc>
              <a:spcAft>
                <a:spcPts val="800"/>
              </a:spcAft>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1395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4C799D-1FCC-68F8-84E3-5F3312F3E048}"/>
              </a:ext>
            </a:extLst>
          </p:cNvPr>
          <p:cNvSpPr txBox="1"/>
          <p:nvPr/>
        </p:nvSpPr>
        <p:spPr>
          <a:xfrm>
            <a:off x="105507" y="63306"/>
            <a:ext cx="12017667" cy="6566028"/>
          </a:xfrm>
          <a:prstGeom prst="rect">
            <a:avLst/>
          </a:prstGeom>
          <a:noFill/>
          <a:ln>
            <a:noFill/>
          </a:ln>
        </p:spPr>
        <p:txBody>
          <a:bodyPr wrap="square" rtlCol="0">
            <a:spAutoFit/>
          </a:bodyPr>
          <a:lstStyle/>
          <a:p>
            <a:pPr marR="35560">
              <a:lnSpc>
                <a:spcPct val="107000"/>
              </a:lnSpc>
              <a:spcAft>
                <a:spcPts val="800"/>
              </a:spcAft>
            </a:pPr>
            <a:r>
              <a:rPr lang="fr-FR" sz="2600" b="1" u="sng"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Chapelet</a:t>
            </a:r>
            <a:endParaRPr lang="fr-FR" sz="2600" b="1"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pPr>
            <a:r>
              <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1 x Notre père</a:t>
            </a:r>
          </a:p>
          <a:p>
            <a:pPr marR="35560">
              <a:lnSpc>
                <a:spcPct val="107000"/>
              </a:lnSpc>
            </a:pPr>
            <a:r>
              <a:rPr lang="fr-FR" sz="2600" dirty="0">
                <a:solidFill>
                  <a:schemeClr val="bg1"/>
                </a:solidFill>
                <a:latin typeface="Century Gothic" panose="020B0502020202020204" pitchFamily="34" charset="0"/>
                <a:ea typeface="Calibri" panose="020F0502020204030204" pitchFamily="34" charset="0"/>
                <a:cs typeface="Arial" panose="020B0604020202020204" pitchFamily="34" charset="0"/>
              </a:rPr>
              <a:t>1 dizaine </a:t>
            </a:r>
            <a:r>
              <a:rPr lang="fr-FR" sz="2600">
                <a:solidFill>
                  <a:schemeClr val="bg1"/>
                </a:solidFill>
                <a:latin typeface="Century Gothic" panose="020B0502020202020204" pitchFamily="34" charset="0"/>
                <a:ea typeface="Calibri" panose="020F0502020204030204" pitchFamily="34" charset="0"/>
                <a:cs typeface="Arial" panose="020B0604020202020204" pitchFamily="34" charset="0"/>
              </a:rPr>
              <a:t>de chapelet</a:t>
            </a: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pPr>
            <a:r>
              <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Gloire au père …</a:t>
            </a:r>
          </a:p>
          <a:p>
            <a:pPr marR="35560">
              <a:lnSpc>
                <a:spcPct val="107000"/>
              </a:lnSpc>
            </a:pPr>
            <a:endParaRPr lang="fr-FR" sz="2600" dirty="0">
              <a:solidFill>
                <a:schemeClr val="bg1"/>
              </a:solidFill>
              <a:latin typeface="Century Gothic" panose="020B0502020202020204" pitchFamily="34" charset="0"/>
              <a:ea typeface="Calibri" panose="020F0502020204030204" pitchFamily="34" charset="0"/>
              <a:cs typeface="Arial" panose="020B0604020202020204" pitchFamily="34" charset="0"/>
            </a:endParaRPr>
          </a:p>
          <a:p>
            <a:pPr marR="35560" algn="just">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Ô, mon bon et doux Jésus, pardonnez-nous nos péchés, préservez-nous du feu de l'enfer et conduisez au ciel toutes les âmes, spécialement celles qui ont le plus besoin de votre miséricorde. </a:t>
            </a:r>
          </a:p>
          <a:p>
            <a:pPr marR="35560" algn="just">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Que par la miséricorde de Dieu, les âmes des fidèles trépassés reposent en paix.</a:t>
            </a:r>
          </a:p>
          <a:p>
            <a:pPr marR="35560" algn="just">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Amen.</a:t>
            </a:r>
          </a:p>
          <a:p>
            <a:pPr marR="35560">
              <a:lnSpc>
                <a:spcPct val="107000"/>
              </a:lnSpc>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spcAft>
                <a:spcPts val="800"/>
              </a:spcAft>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spcAft>
                <a:spcPts val="800"/>
              </a:spcAft>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43389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4C799D-1FCC-68F8-84E3-5F3312F3E048}"/>
              </a:ext>
            </a:extLst>
          </p:cNvPr>
          <p:cNvSpPr txBox="1"/>
          <p:nvPr/>
        </p:nvSpPr>
        <p:spPr>
          <a:xfrm>
            <a:off x="105507" y="63306"/>
            <a:ext cx="12017667" cy="8000780"/>
          </a:xfrm>
          <a:prstGeom prst="rect">
            <a:avLst/>
          </a:prstGeom>
          <a:noFill/>
          <a:ln>
            <a:noFill/>
          </a:ln>
        </p:spPr>
        <p:txBody>
          <a:bodyPr wrap="square" rtlCol="0">
            <a:spAutoFit/>
          </a:bodyPr>
          <a:lstStyle/>
          <a:p>
            <a:pPr marR="36195">
              <a:lnSpc>
                <a:spcPct val="107000"/>
              </a:lnSpc>
              <a:spcAft>
                <a:spcPts val="600"/>
              </a:spcAft>
            </a:pPr>
            <a:r>
              <a:rPr lang="fr-FR" sz="2600" b="1" u="sng" dirty="0">
                <a:solidFill>
                  <a:schemeClr val="bg1"/>
                </a:solidFill>
                <a:effectLst/>
                <a:latin typeface="Century Gothic" panose="020B0502020202020204" pitchFamily="34" charset="0"/>
                <a:ea typeface="Calibri" panose="020F0502020204030204" pitchFamily="34" charset="0"/>
              </a:rPr>
              <a:t>Prions</a:t>
            </a:r>
            <a:endParaRPr lang="fr-FR" sz="2600" b="1" dirty="0">
              <a:solidFill>
                <a:schemeClr val="bg1"/>
              </a:solidFill>
              <a:effectLst/>
              <a:latin typeface="Century Gothic" panose="020B0502020202020204" pitchFamily="34" charset="0"/>
              <a:ea typeface="Calibri" panose="020F0502020204030204" pitchFamily="34" charset="0"/>
            </a:endParaRPr>
          </a:p>
          <a:p>
            <a:pPr marR="35560">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Bienheureux Martin, nous venons à toi. Soldat de Dieu, Apôtre du Christ, Témoin de son Évangile et Pasteur de son Église, nous te prions.</a:t>
            </a:r>
          </a:p>
          <a:p>
            <a:pPr marR="35560" algn="l">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Tu étais présent à Dieu dans le grand silence des nuits solitaires, donne-nous de lui rester fidèles dans la foi et la prière. Catéchumène, tu donnas au mendiant la moitié de ton manteau, aide-nous à partager avec nos frères.</a:t>
            </a:r>
          </a:p>
          <a:p>
            <a:pPr marR="35560" algn="l">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À travers champs et bois, tu as défié le démon et détruit ses idoles, prends-nous en ta garde et protège-nous du mal.</a:t>
            </a:r>
          </a:p>
          <a:p>
            <a:pPr marR="35560" algn="l">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Au soir de ta vie, tu n’as point refusé le poids des jours et des travaux, fais que nous soyons dociles à la volonté du Père.</a:t>
            </a:r>
          </a:p>
          <a:p>
            <a:pPr marR="35560" algn="l">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Au Ciel de gloire, tu jouis de ton repos dans la maison de Dieu, mets en nos cœurs le désir de te rejoindre et de connaître près de toi la joie de l’éternité bienheureuse ».</a:t>
            </a:r>
          </a:p>
          <a:p>
            <a:pPr marR="35560">
              <a:lnSpc>
                <a:spcPct val="107000"/>
              </a:lnSpc>
              <a:spcAft>
                <a:spcPts val="800"/>
              </a:spcAft>
            </a:pPr>
            <a:r>
              <a:rPr lang="fr-FR" sz="1800" dirty="0">
                <a:solidFill>
                  <a:srgbClr val="FF0000"/>
                </a:solidFill>
                <a:effectLst/>
                <a:latin typeface="Century Gothic" panose="020B0502020202020204" pitchFamily="34" charset="0"/>
                <a:ea typeface="Calibri" panose="020F0502020204030204" pitchFamily="34" charset="0"/>
              </a:rPr>
              <a:t> </a:t>
            </a:r>
            <a:endParaRPr lang="fr-FR" sz="1800" dirty="0">
              <a:solidFill>
                <a:srgbClr val="000000"/>
              </a:solidFill>
              <a:effectLst/>
              <a:latin typeface="Calibri" panose="020F0502020204030204" pitchFamily="34" charset="0"/>
              <a:ea typeface="Calibri" panose="020F0502020204030204" pitchFamily="34" charset="0"/>
            </a:endParaRPr>
          </a:p>
          <a:p>
            <a:pPr marR="35560">
              <a:lnSpc>
                <a:spcPct val="107000"/>
              </a:lnSpc>
              <a:spcAft>
                <a:spcPts val="800"/>
              </a:spcAft>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spcAft>
                <a:spcPts val="800"/>
              </a:spcAft>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6647375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618</Words>
  <Application>Microsoft Office PowerPoint</Application>
  <PresentationFormat>Grand écran</PresentationFormat>
  <Paragraphs>29</Paragraphs>
  <Slides>6</Slides>
  <Notes>0</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6</vt:i4>
      </vt:variant>
    </vt:vector>
  </HeadingPairs>
  <TitlesOfParts>
    <vt:vector size="12" baseType="lpstr">
      <vt:lpstr>Arial</vt:lpstr>
      <vt:lpstr>Calibri</vt:lpstr>
      <vt:lpstr>Calibri Light</vt:lpstr>
      <vt:lpstr>Century Gothic</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Utilistateur Admin Install</dc:creator>
  <cp:lastModifiedBy>Utilistateur Admin Install</cp:lastModifiedBy>
  <cp:revision>8</cp:revision>
  <dcterms:created xsi:type="dcterms:W3CDTF">2022-11-01T17:39:22Z</dcterms:created>
  <dcterms:modified xsi:type="dcterms:W3CDTF">2022-11-03T07:52:25Z</dcterms:modified>
</cp:coreProperties>
</file>